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5" r:id="rId1"/>
  </p:sldMasterIdLst>
  <p:notesMasterIdLst>
    <p:notesMasterId r:id="rId31"/>
  </p:notesMasterIdLst>
  <p:sldIdLst>
    <p:sldId id="342" r:id="rId2"/>
    <p:sldId id="256" r:id="rId3"/>
    <p:sldId id="292" r:id="rId4"/>
    <p:sldId id="343" r:id="rId5"/>
    <p:sldId id="293" r:id="rId6"/>
    <p:sldId id="344" r:id="rId7"/>
    <p:sldId id="294" r:id="rId8"/>
    <p:sldId id="295" r:id="rId9"/>
    <p:sldId id="350" r:id="rId10"/>
    <p:sldId id="345" r:id="rId11"/>
    <p:sldId id="296" r:id="rId12"/>
    <p:sldId id="314" r:id="rId13"/>
    <p:sldId id="355" r:id="rId14"/>
    <p:sldId id="297" r:id="rId15"/>
    <p:sldId id="302" r:id="rId16"/>
    <p:sldId id="346" r:id="rId17"/>
    <p:sldId id="303" r:id="rId18"/>
    <p:sldId id="349" r:id="rId19"/>
    <p:sldId id="304" r:id="rId20"/>
    <p:sldId id="351" r:id="rId21"/>
    <p:sldId id="305" r:id="rId22"/>
    <p:sldId id="347" r:id="rId23"/>
    <p:sldId id="306" r:id="rId24"/>
    <p:sldId id="307" r:id="rId25"/>
    <p:sldId id="354" r:id="rId26"/>
    <p:sldId id="348" r:id="rId27"/>
    <p:sldId id="352" r:id="rId28"/>
    <p:sldId id="353" r:id="rId29"/>
    <p:sldId id="331" r:id="rId3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72FF"/>
    <a:srgbClr val="EBAD30"/>
    <a:srgbClr val="EB9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929"/>
  </p:normalViewPr>
  <p:slideViewPr>
    <p:cSldViewPr>
      <p:cViewPr varScale="1">
        <p:scale>
          <a:sx n="107" d="100"/>
          <a:sy n="107" d="100"/>
        </p:scale>
        <p:origin x="17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D7CAB9-A924-425B-AEC4-3A163D436D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5260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EDBFA58B-D9F0-42CE-A890-1EC72412645D}" type="slidenum">
              <a:rPr lang="de-DE" altLang="de-DE" sz="1200"/>
              <a:pPr algn="r"/>
              <a:t>1</a:t>
            </a:fld>
            <a:endParaRPr lang="de-DE" altLang="de-DE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6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895DAFB3-A435-4750-8318-5E01856EE447}" type="slidenum">
              <a:rPr lang="de-DE" altLang="de-DE" sz="1200"/>
              <a:pPr algn="r"/>
              <a:t>10</a:t>
            </a:fld>
            <a:endParaRPr lang="de-DE" altLang="de-DE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878EC274-CA8F-46B8-959E-19848767D512}" type="slidenum">
              <a:rPr lang="de-DE" altLang="de-DE" sz="1200"/>
              <a:pPr algn="r"/>
              <a:t>11</a:t>
            </a:fld>
            <a:endParaRPr lang="de-DE" alt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4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EDB8BB00-2C43-4025-9193-20C01E73D933}" type="slidenum">
              <a:rPr lang="de-DE" altLang="de-DE" sz="1200"/>
              <a:pPr algn="r"/>
              <a:t>12</a:t>
            </a:fld>
            <a:endParaRPr lang="de-DE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EDB8BB00-2C43-4025-9193-20C01E73D933}" type="slidenum">
              <a:rPr lang="de-DE" altLang="de-DE" sz="1200"/>
              <a:pPr algn="r"/>
              <a:t>13</a:t>
            </a:fld>
            <a:endParaRPr lang="de-DE" altLang="de-D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2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4E9A7AD2-826F-4197-A610-0F8858AEB547}" type="slidenum">
              <a:rPr lang="de-DE" altLang="de-DE" sz="1200"/>
              <a:pPr algn="r"/>
              <a:t>14</a:t>
            </a:fld>
            <a:endParaRPr lang="de-DE" altLang="de-DE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7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94C94B4D-F432-4B02-AB62-DF42E5ECC6D3}" type="slidenum">
              <a:rPr lang="de-DE" altLang="de-DE" sz="1200"/>
              <a:pPr algn="r"/>
              <a:t>15</a:t>
            </a:fld>
            <a:endParaRPr lang="de-DE" altLang="de-DE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69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C4C53B45-F1D7-4787-98B9-C11356112EE0}" type="slidenum">
              <a:rPr lang="de-DE" altLang="de-DE" sz="1200"/>
              <a:pPr algn="r"/>
              <a:t>16</a:t>
            </a:fld>
            <a:endParaRPr lang="de-DE" altLang="de-D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19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8B8C107F-71DB-4DE1-9FAE-AAF7DB1B8F41}" type="slidenum">
              <a:rPr lang="de-DE" altLang="de-DE" sz="1200"/>
              <a:pPr algn="r"/>
              <a:t>17</a:t>
            </a:fld>
            <a:endParaRPr lang="de-DE" altLang="de-D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0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FB9B7424-0ECC-493A-9130-E852871D534E}" type="slidenum">
              <a:rPr lang="de-DE" altLang="de-DE" sz="1200"/>
              <a:pPr algn="r"/>
              <a:t>18</a:t>
            </a:fld>
            <a:endParaRPr lang="de-DE" altLang="de-D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5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A8B01673-6397-4D31-9B61-D65EB0B5F9F7}" type="slidenum">
              <a:rPr lang="de-DE" altLang="de-DE" sz="1200"/>
              <a:pPr algn="r"/>
              <a:t>19</a:t>
            </a:fld>
            <a:endParaRPr lang="de-DE" altLang="de-D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5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A824BBCB-4769-44A9-AFA3-270BC99A8702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3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F63F3A7A-43E5-43C2-AF94-8663529AB2B0}" type="slidenum">
              <a:rPr lang="de-DE" altLang="de-DE" sz="1200"/>
              <a:pPr algn="r"/>
              <a:t>20</a:t>
            </a:fld>
            <a:endParaRPr lang="de-DE" altLang="de-DE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48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DAEAAE5E-9CA0-4403-BDDD-90A075E57B21}" type="slidenum">
              <a:rPr lang="de-DE" altLang="de-DE" sz="1200"/>
              <a:pPr algn="r"/>
              <a:t>21</a:t>
            </a:fld>
            <a:endParaRPr lang="de-DE" altLang="de-DE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81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D855616D-4AF7-444D-B28B-75D6833E0B3C}" type="slidenum">
              <a:rPr lang="de-DE" altLang="de-DE" sz="1200"/>
              <a:pPr algn="r"/>
              <a:t>22</a:t>
            </a:fld>
            <a:endParaRPr lang="de-DE" alt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7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25C106B7-6570-4085-9383-28AD0F8BE6A3}" type="slidenum">
              <a:rPr lang="de-DE" altLang="de-DE" sz="1200"/>
              <a:pPr algn="r"/>
              <a:t>23</a:t>
            </a:fld>
            <a:endParaRPr lang="de-DE" altLang="de-DE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3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0CECCCCC-8312-4AD8-8AE2-CD874A18C502}" type="slidenum">
              <a:rPr lang="de-DE" altLang="de-DE" sz="1200"/>
              <a:pPr algn="r"/>
              <a:t>24</a:t>
            </a:fld>
            <a:endParaRPr lang="de-DE" alt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1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0CECCCCC-8312-4AD8-8AE2-CD874A18C502}" type="slidenum">
              <a:rPr lang="de-DE" altLang="de-DE" sz="1200"/>
              <a:pPr algn="r"/>
              <a:t>25</a:t>
            </a:fld>
            <a:endParaRPr lang="de-DE" alt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6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9577F40B-FEAB-4ACD-98F7-29CB03FC408A}" type="slidenum">
              <a:rPr lang="de-DE" altLang="de-DE" sz="1200"/>
              <a:pPr algn="r"/>
              <a:t>26</a:t>
            </a:fld>
            <a:endParaRPr lang="de-DE" alt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64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74E1D0EE-5A3D-4D5E-BB98-CB1651DCF425}" type="slidenum">
              <a:rPr lang="de-DE" altLang="de-DE" sz="1200"/>
              <a:pPr algn="r"/>
              <a:t>27</a:t>
            </a:fld>
            <a:endParaRPr lang="de-DE" altLang="de-DE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3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01DE69A2-E845-4072-A07A-F39C06991367}" type="slidenum">
              <a:rPr lang="de-DE" altLang="de-DE" sz="1200"/>
              <a:pPr algn="r"/>
              <a:t>28</a:t>
            </a:fld>
            <a:endParaRPr lang="de-DE" alt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20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AEEA0F1A-71B3-47EE-9558-44ED866D549A}" type="slidenum">
              <a:rPr lang="de-DE" altLang="de-DE" sz="1200"/>
              <a:pPr algn="r"/>
              <a:t>29</a:t>
            </a:fld>
            <a:endParaRPr lang="de-DE" alt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B3DF4DA2-ABB0-4EF3-9441-510507297DA3}" type="slidenum">
              <a:rPr lang="de-DE" altLang="de-DE" sz="1200"/>
              <a:pPr algn="r"/>
              <a:t>3</a:t>
            </a:fld>
            <a:endParaRPr lang="de-DE" altLang="de-DE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9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9113C1F2-0D45-4000-816A-973BF0842C6A}" type="slidenum">
              <a:rPr lang="de-DE" altLang="de-DE" sz="1200">
                <a:solidFill>
                  <a:srgbClr val="000000"/>
                </a:solidFill>
              </a:rPr>
              <a:pPr algn="r"/>
              <a:t>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2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ED1841D1-127E-46A0-B95E-21BA118E9A42}" type="slidenum">
              <a:rPr lang="de-DE" altLang="de-DE" sz="1200"/>
              <a:pPr algn="r"/>
              <a:t>5</a:t>
            </a:fld>
            <a:endParaRPr lang="de-DE" alt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5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9CD47EC8-43D3-4EC4-8756-EA249EF9BE07}" type="slidenum">
              <a:rPr lang="de-DE" altLang="de-DE" sz="1200">
                <a:solidFill>
                  <a:srgbClr val="000000"/>
                </a:solidFill>
              </a:rPr>
              <a:pPr algn="r"/>
              <a:t>6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4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53689D59-C27A-4ECB-B70F-2F9ADA02F245}" type="slidenum">
              <a:rPr lang="de-DE" altLang="de-DE" sz="1200"/>
              <a:pPr algn="r"/>
              <a:t>7</a:t>
            </a:fld>
            <a:endParaRPr lang="de-DE" altLang="de-D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7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70B4792B-E73D-47EE-83B3-20BEB8CE6BE8}" type="slidenum">
              <a:rPr lang="de-DE" altLang="de-DE" sz="1200"/>
              <a:pPr algn="r"/>
              <a:t>8</a:t>
            </a:fld>
            <a:endParaRPr lang="de-DE" alt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0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r"/>
            <a:fld id="{D6D059CF-1AE4-42B8-8C37-6FE646FAB8CE}" type="slidenum">
              <a:rPr lang="de-DE" altLang="de-DE" sz="1200"/>
              <a:pPr algn="r"/>
              <a:t>9</a:t>
            </a:fld>
            <a:endParaRPr lang="de-DE" altLang="de-DE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4974-CE16-4DC1-AE2E-66F2873DD6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9394338"/>
      </p:ext>
    </p:extLst>
  </p:cSld>
  <p:clrMapOvr>
    <a:masterClrMapping/>
  </p:clrMapOvr>
  <p:transition spd="slow" advTm="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3804D2-2E36-4D2C-B6E6-E9352BF0790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 spd="slow" advTm="7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92" y="2420959"/>
            <a:ext cx="6387460" cy="1891611"/>
          </a:xfrm>
          <a:prstGeom prst="rect">
            <a:avLst/>
          </a:prstGeom>
        </p:spPr>
      </p:pic>
      <p:pic>
        <p:nvPicPr>
          <p:cNvPr id="7" name="Picture 4" descr="Schnec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21510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8623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85975"/>
            <a:ext cx="38163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0" y="5348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KLJB </a:t>
            </a:r>
            <a:r>
              <a:rPr lang="de-DE" altLang="de-DE" sz="2000" dirty="0" err="1">
                <a:latin typeface="Calibri" panose="020F0502020204030204" pitchFamily="34" charset="0"/>
              </a:rPr>
              <a:t>Wadersloh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0" y="5018088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VIBO e. V., </a:t>
            </a:r>
            <a:r>
              <a:rPr lang="de-DE" altLang="de-DE" sz="2000" dirty="0" err="1">
                <a:latin typeface="Calibri" panose="020F0502020204030204" pitchFamily="34" charset="0"/>
              </a:rPr>
              <a:t>Ostbevern</a:t>
            </a:r>
            <a:r>
              <a:rPr lang="de-DE" altLang="de-DE" sz="2000" dirty="0">
                <a:latin typeface="Calibri" panose="020F0502020204030204" pitchFamily="34" charset="0"/>
              </a:rPr>
              <a:t> –</a:t>
            </a:r>
            <a:br>
              <a:rPr lang="de-DE" altLang="de-DE" sz="2000" dirty="0">
                <a:latin typeface="Calibri" panose="020F0502020204030204" pitchFamily="34" charset="0"/>
              </a:rPr>
            </a:br>
            <a:r>
              <a:rPr lang="de-DE" altLang="de-DE" sz="2000" dirty="0">
                <a:latin typeface="Calibri" panose="020F0502020204030204" pitchFamily="34" charset="0"/>
              </a:rPr>
              <a:t>Verein zur Förderung der Inklusion für Menschen mit Behinderungen</a:t>
            </a:r>
          </a:p>
        </p:txBody>
      </p:sp>
      <p:pic>
        <p:nvPicPr>
          <p:cNvPr id="23555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23559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989138"/>
            <a:ext cx="4062413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40767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5399088"/>
            <a:ext cx="5638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SV Drensteinfurt 1910 e.V.</a:t>
            </a:r>
          </a:p>
        </p:txBody>
      </p:sp>
      <p:pic>
        <p:nvPicPr>
          <p:cNvPr id="25603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25607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5365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752600" y="5399088"/>
            <a:ext cx="5638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SV Drensteinfurt 1910 e.V.</a:t>
            </a:r>
          </a:p>
        </p:txBody>
      </p:sp>
      <p:pic>
        <p:nvPicPr>
          <p:cNvPr id="25603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25608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02960"/>
      </p:ext>
    </p:extLst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1752600" y="5348288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Ahlener SG | Abteilung Handballjugend</a:t>
            </a:r>
          </a:p>
        </p:txBody>
      </p:sp>
      <p:pic>
        <p:nvPicPr>
          <p:cNvPr id="27651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27655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27656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744663"/>
            <a:ext cx="58372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0" y="5229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Messdiener St. Vitus Lette</a:t>
            </a:r>
          </a:p>
        </p:txBody>
      </p:sp>
      <p:pic>
        <p:nvPicPr>
          <p:cNvPr id="29699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90750"/>
            <a:ext cx="41989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29704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90750"/>
            <a:ext cx="381635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ChangeArrowheads="1"/>
          </p:cNvSpPr>
          <p:nvPr/>
        </p:nvSpPr>
        <p:spPr bwMode="auto">
          <a:xfrm>
            <a:off x="0" y="5229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Messdiener St. Vitus Lette</a:t>
            </a:r>
          </a:p>
        </p:txBody>
      </p:sp>
      <p:pic>
        <p:nvPicPr>
          <p:cNvPr id="31747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31751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036763"/>
            <a:ext cx="39004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35175"/>
            <a:ext cx="37131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0" y="5229225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err="1">
                <a:latin typeface="Calibri" panose="020F0502020204030204" pitchFamily="34" charset="0"/>
              </a:rPr>
              <a:t>KreAktiv</a:t>
            </a:r>
            <a:r>
              <a:rPr lang="de-DE" altLang="de-DE" sz="2000" dirty="0">
                <a:latin typeface="Calibri" panose="020F0502020204030204" pitchFamily="34" charset="0"/>
              </a:rPr>
              <a:t>, Kinder- und Jugendkunstschule </a:t>
            </a:r>
            <a:r>
              <a:rPr lang="de-DE" altLang="de-DE" sz="2000" dirty="0" err="1">
                <a:latin typeface="Calibri" panose="020F0502020204030204" pitchFamily="34" charset="0"/>
              </a:rPr>
              <a:t>Muko</a:t>
            </a:r>
            <a:r>
              <a:rPr lang="de-DE" altLang="de-DE" sz="2000" dirty="0">
                <a:latin typeface="Calibri" panose="020F0502020204030204" pitchFamily="34" charset="0"/>
              </a:rPr>
              <a:t> e. V., </a:t>
            </a:r>
            <a:r>
              <a:rPr lang="de-DE" altLang="de-DE" sz="2000" dirty="0" err="1">
                <a:latin typeface="Calibri" panose="020F0502020204030204" pitchFamily="34" charset="0"/>
              </a:rPr>
              <a:t>Sendenhorst</a:t>
            </a:r>
            <a:endParaRPr lang="de-DE" altLang="de-DE" sz="1600" dirty="0">
              <a:latin typeface="Calibri" panose="020F0502020204030204" pitchFamily="34" charset="0"/>
            </a:endParaRPr>
          </a:p>
        </p:txBody>
      </p:sp>
      <p:pic>
        <p:nvPicPr>
          <p:cNvPr id="33799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2486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0" y="5229225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err="1">
                <a:latin typeface="Calibri" panose="020F0502020204030204" pitchFamily="34" charset="0"/>
              </a:rPr>
              <a:t>KreAktiv</a:t>
            </a:r>
            <a:r>
              <a:rPr lang="de-DE" altLang="de-DE" sz="2000" dirty="0">
                <a:latin typeface="Calibri" panose="020F0502020204030204" pitchFamily="34" charset="0"/>
              </a:rPr>
              <a:t>, Kinder- und Jugendkunstschule </a:t>
            </a:r>
            <a:r>
              <a:rPr lang="de-DE" altLang="de-DE" sz="2000" dirty="0" err="1">
                <a:latin typeface="Calibri" panose="020F0502020204030204" pitchFamily="34" charset="0"/>
              </a:rPr>
              <a:t>Muko</a:t>
            </a:r>
            <a:r>
              <a:rPr lang="de-DE" altLang="de-DE" sz="2000" dirty="0">
                <a:latin typeface="Calibri" panose="020F0502020204030204" pitchFamily="34" charset="0"/>
              </a:rPr>
              <a:t> e. V., </a:t>
            </a:r>
            <a:r>
              <a:rPr lang="de-DE" altLang="de-DE" sz="2000" dirty="0" err="1">
                <a:latin typeface="Calibri" panose="020F0502020204030204" pitchFamily="34" charset="0"/>
              </a:rPr>
              <a:t>Sendenhorst</a:t>
            </a:r>
            <a:endParaRPr lang="de-DE" altLang="de-DE" sz="1600" dirty="0">
              <a:latin typeface="Calibri" panose="020F0502020204030204" pitchFamily="34" charset="0"/>
            </a:endParaRPr>
          </a:p>
        </p:txBody>
      </p:sp>
      <p:pic>
        <p:nvPicPr>
          <p:cNvPr id="35847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259762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0" y="54117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Tanzgruppen des Haus der Generationen | </a:t>
            </a:r>
            <a:r>
              <a:rPr lang="de-DE" altLang="de-DE" sz="2000" dirty="0" err="1">
                <a:latin typeface="Calibri" panose="020F0502020204030204" pitchFamily="34" charset="0"/>
              </a:rPr>
              <a:t>Everswinkel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37891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37895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37896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747838"/>
            <a:ext cx="6318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1295400" y="5084763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600" dirty="0">
                <a:latin typeface="Calibri" panose="020F0502020204030204" pitchFamily="34" charset="0"/>
              </a:rPr>
              <a:t>Wir begrüßen Sie herzlich zur Verleihung des Ehrenamtspreises 2018</a:t>
            </a:r>
            <a:br>
              <a:rPr lang="de-DE" altLang="de-DE" sz="1600" dirty="0">
                <a:latin typeface="Calibri" panose="020F0502020204030204" pitchFamily="34" charset="0"/>
              </a:rPr>
            </a:br>
            <a:r>
              <a:rPr lang="de-DE" altLang="de-DE" sz="1600" dirty="0">
                <a:latin typeface="Calibri" panose="020F0502020204030204" pitchFamily="34" charset="0"/>
              </a:rPr>
              <a:t>im </a:t>
            </a:r>
            <a:r>
              <a:rPr lang="de-DE" altLang="de-DE" sz="1600" dirty="0" err="1">
                <a:latin typeface="Calibri" panose="020F0502020204030204" pitchFamily="34" charset="0"/>
              </a:rPr>
              <a:t>SparkassenForum</a:t>
            </a:r>
            <a:r>
              <a:rPr lang="de-DE" altLang="de-DE" sz="1600" dirty="0">
                <a:latin typeface="Calibri" panose="020F0502020204030204" pitchFamily="34" charset="0"/>
              </a:rPr>
              <a:t> der Sparkasse Münsterland Ost in Warendorf!</a:t>
            </a:r>
          </a:p>
        </p:txBody>
      </p:sp>
      <p:pic>
        <p:nvPicPr>
          <p:cNvPr id="5123" name="Picture 18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512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381125"/>
            <a:ext cx="310991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0" y="54117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Tanzgruppen des Haus der Generationen | </a:t>
            </a:r>
            <a:r>
              <a:rPr lang="de-DE" altLang="de-DE" sz="2000" dirty="0" err="1">
                <a:latin typeface="Calibri" panose="020F0502020204030204" pitchFamily="34" charset="0"/>
              </a:rPr>
              <a:t>Everswinkel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3994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73238"/>
            <a:ext cx="5573713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ChangeArrowheads="1"/>
          </p:cNvSpPr>
          <p:nvPr/>
        </p:nvSpPr>
        <p:spPr bwMode="auto">
          <a:xfrm>
            <a:off x="1752600" y="5275263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 err="1">
                <a:latin typeface="Calibri" panose="020F0502020204030204" pitchFamily="34" charset="0"/>
              </a:rPr>
              <a:t>Gebrasa</a:t>
            </a:r>
            <a:r>
              <a:rPr lang="de-DE" altLang="de-DE" sz="2000" dirty="0">
                <a:latin typeface="Calibri" panose="020F0502020204030204" pitchFamily="34" charset="0"/>
              </a:rPr>
              <a:t> Blasorchester e.V. | </a:t>
            </a:r>
            <a:r>
              <a:rPr lang="de-DE" altLang="de-DE" sz="2000" dirty="0" err="1">
                <a:latin typeface="Calibri" panose="020F0502020204030204" pitchFamily="34" charset="0"/>
              </a:rPr>
              <a:t>Sassenberg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41987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41991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3300"/>
            <a:ext cx="40322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276475"/>
            <a:ext cx="40036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752600" y="5275263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 err="1">
                <a:latin typeface="Calibri" panose="020F0502020204030204" pitchFamily="34" charset="0"/>
              </a:rPr>
              <a:t>Gebrasa</a:t>
            </a:r>
            <a:r>
              <a:rPr lang="de-DE" altLang="de-DE" sz="2000" dirty="0">
                <a:latin typeface="Calibri" panose="020F0502020204030204" pitchFamily="34" charset="0"/>
              </a:rPr>
              <a:t> Blasorchester e.V. | </a:t>
            </a:r>
            <a:r>
              <a:rPr lang="de-DE" altLang="de-DE" sz="2000" dirty="0" err="1">
                <a:latin typeface="Calibri" panose="020F0502020204030204" pitchFamily="34" charset="0"/>
              </a:rPr>
              <a:t>Sassenberg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44035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44039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41036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1036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752600" y="5332413"/>
            <a:ext cx="5638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Sport-Gemeinschaft Grün-Weiß </a:t>
            </a:r>
            <a:r>
              <a:rPr lang="de-DE" altLang="de-DE" sz="2000" dirty="0" err="1">
                <a:latin typeface="Calibri" panose="020F0502020204030204" pitchFamily="34" charset="0"/>
              </a:rPr>
              <a:t>Telgte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46083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46088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36725"/>
            <a:ext cx="62071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ChangeArrowheads="1"/>
          </p:cNvSpPr>
          <p:nvPr/>
        </p:nvSpPr>
        <p:spPr bwMode="auto">
          <a:xfrm>
            <a:off x="0" y="5348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SV Drensteinfurt e.V. – Abt. Boule-Klack 09</a:t>
            </a:r>
          </a:p>
        </p:txBody>
      </p:sp>
      <p:pic>
        <p:nvPicPr>
          <p:cNvPr id="48131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48135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76425"/>
            <a:ext cx="7966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ChangeArrowheads="1"/>
          </p:cNvSpPr>
          <p:nvPr/>
        </p:nvSpPr>
        <p:spPr bwMode="auto">
          <a:xfrm>
            <a:off x="0" y="5348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SV Drensteinfurt e.V. – Abt. Boule-Klack 09</a:t>
            </a:r>
          </a:p>
        </p:txBody>
      </p:sp>
      <p:pic>
        <p:nvPicPr>
          <p:cNvPr id="48131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48136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12" y="1749819"/>
            <a:ext cx="5648349" cy="35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0889"/>
      </p:ext>
    </p:extLst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0" y="5348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SV Drensteinfurt e.V. – Abt. Boule-Klack 09</a:t>
            </a:r>
          </a:p>
        </p:txBody>
      </p:sp>
      <p:pic>
        <p:nvPicPr>
          <p:cNvPr id="50179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5018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50184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74800"/>
            <a:ext cx="4824413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ChangeArrowheads="1"/>
          </p:cNvSpPr>
          <p:nvPr/>
        </p:nvSpPr>
        <p:spPr bwMode="auto">
          <a:xfrm>
            <a:off x="0" y="5484813"/>
            <a:ext cx="9144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Jugendfeuerwehr Ennigerloh</a:t>
            </a:r>
          </a:p>
        </p:txBody>
      </p:sp>
      <p:pic>
        <p:nvPicPr>
          <p:cNvPr id="52227" name="Picture 1031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52231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5223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9738"/>
            <a:ext cx="66611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31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0" y="5484813"/>
            <a:ext cx="9144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Jugendfeuerwehr Ennigerloh</a:t>
            </a:r>
          </a:p>
        </p:txBody>
      </p:sp>
      <p:pic>
        <p:nvPicPr>
          <p:cNvPr id="54280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54225"/>
            <a:ext cx="413702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039938"/>
            <a:ext cx="41560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31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sp>
        <p:nvSpPr>
          <p:cNvPr id="56326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sp>
        <p:nvSpPr>
          <p:cNvPr id="56327" name="Rectangle 11"/>
          <p:cNvSpPr>
            <a:spLocks noChangeArrowheads="1"/>
          </p:cNvSpPr>
          <p:nvPr/>
        </p:nvSpPr>
        <p:spPr bwMode="auto">
          <a:xfrm>
            <a:off x="0" y="5484813"/>
            <a:ext cx="9144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Jugendfeuerwehr Ennigerloh</a:t>
            </a:r>
          </a:p>
        </p:txBody>
      </p:sp>
      <p:pic>
        <p:nvPicPr>
          <p:cNvPr id="56328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28788"/>
            <a:ext cx="662622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-1588" y="5159375"/>
            <a:ext cx="91455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Kopernikus-Gymnasium Neubeckum | Arbeitsgemeinschaft „Jung trifft Alt“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pic>
        <p:nvPicPr>
          <p:cNvPr id="7172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7176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376396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024063"/>
            <a:ext cx="38163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808080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solidFill>
                  <a:srgbClr val="000000"/>
                </a:solidFill>
                <a:latin typeface="Calibri" panose="020F0502020204030204" pitchFamily="34" charset="0"/>
              </a:rPr>
              <a:t>Ehrenamtspreis 2018</a:t>
            </a:r>
            <a:endParaRPr lang="de-DE" altLang="de-DE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09750"/>
            <a:ext cx="385921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85938"/>
            <a:ext cx="3560763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-1588" y="5159375"/>
            <a:ext cx="91455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Kopernikus-Gymnasium Neubeckum | Arbeitsgemeinschaft „Jung trifft Alt“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11271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874838"/>
            <a:ext cx="238918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48450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95400" y="5294313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 err="1">
                <a:latin typeface="Calibri" panose="020F0502020204030204" pitchFamily="34" charset="0"/>
              </a:rPr>
              <a:t>SuS</a:t>
            </a:r>
            <a:r>
              <a:rPr lang="de-DE" altLang="de-DE" sz="2000" dirty="0">
                <a:latin typeface="Calibri" panose="020F0502020204030204" pitchFamily="34" charset="0"/>
              </a:rPr>
              <a:t> Blau-Weiß </a:t>
            </a:r>
            <a:r>
              <a:rPr lang="de-DE" altLang="de-DE" sz="2000" dirty="0" err="1">
                <a:latin typeface="Calibri" panose="020F0502020204030204" pitchFamily="34" charset="0"/>
              </a:rPr>
              <a:t>Sünninghausen</a:t>
            </a:r>
            <a:r>
              <a:rPr lang="de-DE" altLang="de-DE" sz="2000" dirty="0">
                <a:latin typeface="Calibri" panose="020F0502020204030204" pitchFamily="34" charset="0"/>
              </a:rPr>
              <a:t> 1970 e.V.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1295400" y="5294313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 err="1">
                <a:latin typeface="Calibri" panose="020F0502020204030204" pitchFamily="34" charset="0"/>
              </a:rPr>
              <a:t>SuS</a:t>
            </a:r>
            <a:r>
              <a:rPr lang="de-DE" altLang="de-DE" sz="2000" dirty="0">
                <a:latin typeface="Calibri" panose="020F0502020204030204" pitchFamily="34" charset="0"/>
              </a:rPr>
              <a:t> Blau-Weiß </a:t>
            </a:r>
            <a:r>
              <a:rPr lang="de-DE" altLang="de-DE" sz="2000" dirty="0" err="1">
                <a:latin typeface="Calibri" panose="020F0502020204030204" pitchFamily="34" charset="0"/>
              </a:rPr>
              <a:t>Sünninghausen</a:t>
            </a:r>
            <a:r>
              <a:rPr lang="de-DE" altLang="de-DE" sz="2000" dirty="0">
                <a:latin typeface="Calibri" panose="020F0502020204030204" pitchFamily="34" charset="0"/>
              </a:rPr>
              <a:t> 1970 e.V.</a:t>
            </a:r>
          </a:p>
        </p:txBody>
      </p:sp>
      <p:pic>
        <p:nvPicPr>
          <p:cNvPr id="13315" name="Picture 7" descr="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chne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808080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solidFill>
                  <a:srgbClr val="000000"/>
                </a:solidFill>
                <a:latin typeface="Calibri" panose="020F0502020204030204" pitchFamily="34" charset="0"/>
              </a:rPr>
              <a:t>Ehrenamtspreis 2018</a:t>
            </a:r>
            <a:endParaRPr lang="de-DE" altLang="de-DE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319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6600"/>
            <a:ext cx="42291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416401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1295400" y="51054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DPSG Stamm Warendorf</a:t>
            </a:r>
          </a:p>
          <a:p>
            <a:pPr algn="ctr" eaLnBrk="1" hangingPunct="1">
              <a:buFontTx/>
              <a:buNone/>
            </a:pPr>
            <a:r>
              <a:rPr lang="de-DE" altLang="de-DE" sz="1600" dirty="0">
                <a:latin typeface="Calibri" panose="020F0502020204030204" pitchFamily="34" charset="0"/>
              </a:rPr>
              <a:t>(Deutsche Pfadfindergemeinschaft St. Georg)</a:t>
            </a:r>
          </a:p>
        </p:txBody>
      </p:sp>
      <p:pic>
        <p:nvPicPr>
          <p:cNvPr id="15363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15367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8513"/>
            <a:ext cx="392588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068513"/>
            <a:ext cx="392430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0" y="5348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KLJB </a:t>
            </a:r>
            <a:r>
              <a:rPr lang="de-DE" altLang="de-DE" sz="2000" dirty="0" err="1">
                <a:latin typeface="Calibri" panose="020F0502020204030204" pitchFamily="34" charset="0"/>
              </a:rPr>
              <a:t>Wadersloh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17411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17415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30413"/>
            <a:ext cx="41719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89138"/>
            <a:ext cx="39878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0" y="5348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KLJB </a:t>
            </a:r>
            <a:r>
              <a:rPr lang="de-DE" altLang="de-DE" sz="2000" dirty="0" err="1">
                <a:latin typeface="Calibri" panose="020F0502020204030204" pitchFamily="34" charset="0"/>
              </a:rPr>
              <a:t>Wadersloh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pic>
        <p:nvPicPr>
          <p:cNvPr id="19459" name="Picture 4" descr="Schn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68275"/>
            <a:ext cx="81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5337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00113" y="38100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Calibri" panose="020F0502020204030204" pitchFamily="34" charset="0"/>
              </a:rPr>
              <a:t>Do it! – jung und engagiert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92725" y="381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Calibri" panose="020F0502020204030204" pitchFamily="34" charset="0"/>
              </a:rPr>
              <a:t>Ehrenamtspreis 2018</a:t>
            </a:r>
            <a:endParaRPr lang="de-DE" altLang="de-DE" sz="2000">
              <a:latin typeface="Calibri" panose="020F0502020204030204" pitchFamily="34" charset="0"/>
            </a:endParaRPr>
          </a:p>
        </p:txBody>
      </p:sp>
      <p:pic>
        <p:nvPicPr>
          <p:cNvPr id="19463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66900"/>
            <a:ext cx="444658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EBAD30"/>
                </a:solidFill>
                <a:latin typeface="Calibri" panose="020F0502020204030204" pitchFamily="34" charset="0"/>
              </a:rPr>
              <a:t>&gt; Die Bewerber</a:t>
            </a: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Leere Prä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Bildschirmpräsentation (4:3)</PresentationFormat>
  <Paragraphs>143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ヒラギノ角ゴ Pro W3</vt:lpstr>
      <vt:lpstr>2_Leere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2019-03-19T09:14:34Z</dcterms:created>
  <dcterms:modified xsi:type="dcterms:W3CDTF">2019-03-19T18:43:44Z</dcterms:modified>
</cp:coreProperties>
</file>